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8" d="100"/>
          <a:sy n="78" d="100"/>
        </p:scale>
        <p:origin x="850"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RASIKA-AU810021237033/Naan-Mudhalvan/blob/main/Rasika_au810021237033.ipynb"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RASIKA S</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AU810021237033</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IN" sz="2000" dirty="0">
                <a:hlinkClick r:id="rId3"/>
              </a:rPr>
              <a:t>Naan-</a:t>
            </a:r>
            <a:r>
              <a:rPr lang="en-IN" sz="2000" dirty="0" err="1">
                <a:hlinkClick r:id="rId3"/>
              </a:rPr>
              <a:t>Mudhalvan</a:t>
            </a:r>
            <a:r>
              <a:rPr lang="en-IN" sz="2000" dirty="0">
                <a:hlinkClick r:id="rId3"/>
              </a:rPr>
              <a:t>/Rasika_au810021237033.ipynb at main · RASIKA-AU810021237033/Naan-</a:t>
            </a:r>
            <a:r>
              <a:rPr lang="en-IN" sz="2000" dirty="0" err="1">
                <a:hlinkClick r:id="rId3"/>
              </a:rPr>
              <a:t>Mudhalvan</a:t>
            </a:r>
            <a:r>
              <a:rPr lang="en-IN" sz="2000" dirty="0">
                <a:hlinkClick r:id="rId3"/>
              </a:rPr>
              <a:t> (github.com)</a:t>
            </a:r>
            <a:endParaRPr lang="en-US" sz="2600" dirty="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2" name="TextBox 1">
            <a:extLst>
              <a:ext uri="{FF2B5EF4-FFF2-40B4-BE49-F238E27FC236}">
                <a16:creationId xmlns:a16="http://schemas.microsoft.com/office/drawing/2014/main" id="{9C882F88-77A1-D278-BFE9-53F3858D84EE}"/>
              </a:ext>
            </a:extLst>
          </p:cNvPr>
          <p:cNvSpPr txBox="1"/>
          <p:nvPr/>
        </p:nvSpPr>
        <p:spPr>
          <a:xfrm>
            <a:off x="1391264" y="4206041"/>
            <a:ext cx="9409471" cy="1354217"/>
          </a:xfrm>
          <a:prstGeom prst="rect">
            <a:avLst/>
          </a:prstGeom>
          <a:noFill/>
        </p:spPr>
        <p:txBody>
          <a:bodyPr wrap="square" rtlCol="0">
            <a:spAutoFit/>
          </a:bodyPr>
          <a:lstStyle/>
          <a:p>
            <a:pPr algn="ctr"/>
            <a:r>
              <a:rPr lang="en-US" sz="3200" dirty="0" err="1">
                <a:solidFill>
                  <a:srgbClr val="0070C0"/>
                </a:solidFill>
              </a:rPr>
              <a:t>Youtube</a:t>
            </a:r>
            <a:r>
              <a:rPr lang="en-US" sz="3200" dirty="0">
                <a:solidFill>
                  <a:srgbClr val="0070C0"/>
                </a:solidFill>
              </a:rPr>
              <a:t> link</a:t>
            </a:r>
          </a:p>
          <a:p>
            <a:pPr algn="ctr"/>
            <a:endParaRPr lang="en-US" sz="3200" dirty="0">
              <a:solidFill>
                <a:srgbClr val="0070C0"/>
              </a:solidFill>
            </a:endParaRPr>
          </a:p>
          <a:p>
            <a:pPr algn="ctr"/>
            <a:r>
              <a:rPr lang="en-IN" sz="1800" dirty="0">
                <a:solidFill>
                  <a:srgbClr val="0070C0"/>
                </a:solidFill>
              </a:rPr>
              <a:t>https://youtu.be/asmRLiFA1ec?si=Zdzju3C_9hqyqzUX</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rasika demo">
            <a:hlinkClick r:id="" action="ppaction://media"/>
            <a:extLst>
              <a:ext uri="{FF2B5EF4-FFF2-40B4-BE49-F238E27FC236}">
                <a16:creationId xmlns:a16="http://schemas.microsoft.com/office/drawing/2014/main" id="{AAF67D77-C905-08E4-B8E8-A42032E6011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89472"/>
            <a:ext cx="9144001" cy="514350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4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582</Words>
  <Application>Microsoft Office PowerPoint</Application>
  <PresentationFormat>Widescreen</PresentationFormat>
  <Paragraphs>51</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Rasika Selvaraj</dc:creator>
  <cp:lastModifiedBy>Rasika Selvaraj</cp:lastModifiedBy>
  <cp:revision>10</cp:revision>
  <dcterms:created xsi:type="dcterms:W3CDTF">2024-04-19T06:05:00Z</dcterms:created>
  <dcterms:modified xsi:type="dcterms:W3CDTF">2024-04-24T16:42:42Z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